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2" r:id="rId3"/>
    <p:sldId id="257" r:id="rId4"/>
    <p:sldId id="271" r:id="rId5"/>
    <p:sldId id="258" r:id="rId6"/>
    <p:sldId id="269" r:id="rId7"/>
    <p:sldId id="267" r:id="rId8"/>
    <p:sldId id="268" r:id="rId9"/>
    <p:sldId id="266" r:id="rId10"/>
    <p:sldId id="259" r:id="rId11"/>
    <p:sldId id="265" r:id="rId12"/>
    <p:sldId id="260" r:id="rId13"/>
    <p:sldId id="263" r:id="rId14"/>
    <p:sldId id="270" r:id="rId15"/>
    <p:sldId id="26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567" y="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9/5/2020</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9/5/2020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9/5/2020</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India" TargetMode="External"/><Relationship Id="rId2" Type="http://schemas.openxmlformats.org/officeDocument/2006/relationships/hyperlink" Target="https://en.wikipedia.org/wiki/World_Travel_and_Tourism_Counci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A2236-474D-4CE2-845C-717585D4BA7B}"/>
              </a:ext>
            </a:extLst>
          </p:cNvPr>
          <p:cNvSpPr>
            <a:spLocks noGrp="1"/>
          </p:cNvSpPr>
          <p:nvPr>
            <p:ph type="ctrTitle"/>
          </p:nvPr>
        </p:nvSpPr>
        <p:spPr/>
        <p:txBody>
          <a:bodyPr/>
          <a:lstStyle/>
          <a:p>
            <a:r>
              <a:rPr lang="en-IN" dirty="0">
                <a:solidFill>
                  <a:schemeClr val="accent3">
                    <a:lumMod val="50000"/>
                  </a:schemeClr>
                </a:solidFill>
              </a:rPr>
              <a:t>Indian Travelling Guide</a:t>
            </a:r>
          </a:p>
        </p:txBody>
      </p:sp>
      <p:sp>
        <p:nvSpPr>
          <p:cNvPr id="3" name="Subtitle 2">
            <a:extLst>
              <a:ext uri="{FF2B5EF4-FFF2-40B4-BE49-F238E27FC236}">
                <a16:creationId xmlns:a16="http://schemas.microsoft.com/office/drawing/2014/main" id="{A2F967C3-C0EA-427A-8DB6-B4B569187C22}"/>
              </a:ext>
            </a:extLst>
          </p:cNvPr>
          <p:cNvSpPr>
            <a:spLocks noGrp="1"/>
          </p:cNvSpPr>
          <p:nvPr>
            <p:ph type="subTitle" idx="1"/>
          </p:nvPr>
        </p:nvSpPr>
        <p:spPr>
          <a:xfrm>
            <a:off x="2692398" y="3657596"/>
            <a:ext cx="6815669" cy="1657353"/>
          </a:xfrm>
        </p:spPr>
        <p:txBody>
          <a:bodyPr>
            <a:normAutofit fontScale="92500"/>
          </a:bodyPr>
          <a:lstStyle/>
          <a:p>
            <a:r>
              <a:rPr lang="en-IN" sz="2400" dirty="0">
                <a:solidFill>
                  <a:schemeClr val="accent2">
                    <a:lumMod val="50000"/>
                  </a:schemeClr>
                </a:solidFill>
              </a:rPr>
              <a:t>       Industrial Training project……</a:t>
            </a:r>
          </a:p>
          <a:p>
            <a:r>
              <a:rPr lang="en-IN" sz="1600" b="1" dirty="0">
                <a:solidFill>
                  <a:schemeClr val="accent2">
                    <a:lumMod val="50000"/>
                  </a:schemeClr>
                </a:solidFill>
              </a:rPr>
              <a:t>                                                      </a:t>
            </a:r>
          </a:p>
          <a:p>
            <a:r>
              <a:rPr lang="en-IN" sz="1800" b="1" dirty="0">
                <a:solidFill>
                  <a:schemeClr val="accent2">
                    <a:lumMod val="50000"/>
                  </a:schemeClr>
                </a:solidFill>
              </a:rPr>
              <a:t>                                                     By Naman Maheshwari</a:t>
            </a:r>
          </a:p>
          <a:p>
            <a:r>
              <a:rPr lang="en-IN" sz="1800" b="1" dirty="0">
                <a:solidFill>
                  <a:schemeClr val="accent2">
                    <a:lumMod val="50000"/>
                  </a:schemeClr>
                </a:solidFill>
              </a:rPr>
              <a:t>                                                                   Section-A        RollNo.-181500411</a:t>
            </a:r>
          </a:p>
          <a:p>
            <a:endParaRPr lang="en-IN" sz="2400" dirty="0">
              <a:solidFill>
                <a:schemeClr val="accent2">
                  <a:lumMod val="50000"/>
                </a:schemeClr>
              </a:solidFill>
            </a:endParaRPr>
          </a:p>
          <a:p>
            <a:endParaRPr lang="en-IN" sz="2400" dirty="0">
              <a:solidFill>
                <a:schemeClr val="accent2">
                  <a:lumMod val="50000"/>
                </a:schemeClr>
              </a:solidFill>
            </a:endParaRPr>
          </a:p>
        </p:txBody>
      </p:sp>
    </p:spTree>
    <p:extLst>
      <p:ext uri="{BB962C8B-B14F-4D97-AF65-F5344CB8AC3E}">
        <p14:creationId xmlns:p14="http://schemas.microsoft.com/office/powerpoint/2010/main" val="385131893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E7159-5492-4397-95AB-88906C3C4B21}"/>
              </a:ext>
            </a:extLst>
          </p:cNvPr>
          <p:cNvSpPr>
            <a:spLocks noGrp="1"/>
          </p:cNvSpPr>
          <p:nvPr>
            <p:ph type="title"/>
          </p:nvPr>
        </p:nvSpPr>
        <p:spPr>
          <a:xfrm>
            <a:off x="1295402" y="982132"/>
            <a:ext cx="9601196" cy="1322918"/>
          </a:xfrm>
        </p:spPr>
        <p:txBody>
          <a:bodyPr>
            <a:noAutofit/>
          </a:bodyPr>
          <a:lstStyle/>
          <a:p>
            <a:r>
              <a:rPr lang="en-IN" sz="8800" dirty="0">
                <a:solidFill>
                  <a:schemeClr val="accent3">
                    <a:lumMod val="50000"/>
                  </a:schemeClr>
                </a:solidFill>
              </a:rPr>
              <a:t>About the Project</a:t>
            </a:r>
          </a:p>
        </p:txBody>
      </p:sp>
      <p:sp>
        <p:nvSpPr>
          <p:cNvPr id="3" name="Content Placeholder 2">
            <a:extLst>
              <a:ext uri="{FF2B5EF4-FFF2-40B4-BE49-F238E27FC236}">
                <a16:creationId xmlns:a16="http://schemas.microsoft.com/office/drawing/2014/main" id="{AD951CAB-DBA3-40B5-A1C7-C9E1A918C202}"/>
              </a:ext>
            </a:extLst>
          </p:cNvPr>
          <p:cNvSpPr>
            <a:spLocks noGrp="1"/>
          </p:cNvSpPr>
          <p:nvPr>
            <p:ph idx="1"/>
          </p:nvPr>
        </p:nvSpPr>
        <p:spPr>
          <a:xfrm>
            <a:off x="1295402" y="2409825"/>
            <a:ext cx="9601196" cy="3913718"/>
          </a:xfrm>
        </p:spPr>
        <p:txBody>
          <a:bodyPr>
            <a:normAutofit/>
          </a:bodyPr>
          <a:lstStyle/>
          <a:p>
            <a:pPr marL="0" indent="0" algn="just">
              <a:buNone/>
            </a:pPr>
            <a:r>
              <a:rPr lang="en-IN" sz="2800" dirty="0">
                <a:solidFill>
                  <a:schemeClr val="accent2">
                    <a:lumMod val="50000"/>
                  </a:schemeClr>
                </a:solidFill>
              </a:rPr>
              <a:t>In this project, I have made a single page Website that focus on the </a:t>
            </a:r>
            <a:r>
              <a:rPr lang="en-IN" sz="2800" b="1" dirty="0">
                <a:solidFill>
                  <a:schemeClr val="accent2">
                    <a:lumMod val="50000"/>
                  </a:schemeClr>
                </a:solidFill>
              </a:rPr>
              <a:t>Front end</a:t>
            </a:r>
            <a:r>
              <a:rPr lang="en-IN" sz="2800" dirty="0">
                <a:solidFill>
                  <a:schemeClr val="accent2">
                    <a:lumMod val="50000"/>
                  </a:schemeClr>
                </a:solidFill>
              </a:rPr>
              <a:t>. The Title of the Website is “Indian Travelling Guide”.</a:t>
            </a:r>
          </a:p>
          <a:p>
            <a:pPr marL="0" indent="0" algn="just">
              <a:buNone/>
            </a:pPr>
            <a:r>
              <a:rPr lang="en-IN" sz="2800" dirty="0">
                <a:solidFill>
                  <a:schemeClr val="accent2">
                    <a:lumMod val="50000"/>
                  </a:schemeClr>
                </a:solidFill>
              </a:rPr>
              <a:t>This website is divided into different 5 sections.</a:t>
            </a:r>
          </a:p>
          <a:p>
            <a:pPr marL="0" indent="0" algn="just">
              <a:buNone/>
            </a:pPr>
            <a:r>
              <a:rPr lang="en-IN" sz="2800" dirty="0">
                <a:solidFill>
                  <a:schemeClr val="accent2">
                    <a:lumMod val="50000"/>
                  </a:schemeClr>
                </a:solidFill>
              </a:rPr>
              <a:t>1.Section-1 : This is showing Menu bar and Home image</a:t>
            </a:r>
          </a:p>
          <a:p>
            <a:pPr marL="0" indent="0" algn="just">
              <a:buNone/>
            </a:pPr>
            <a:r>
              <a:rPr lang="en-IN" sz="2800" dirty="0">
                <a:solidFill>
                  <a:schemeClr val="accent2">
                    <a:lumMod val="50000"/>
                  </a:schemeClr>
                </a:solidFill>
              </a:rPr>
              <a:t>2.Section-2 : This section showing about India and showing links to its culture, history.</a:t>
            </a:r>
          </a:p>
          <a:p>
            <a:pPr marL="0" indent="0" algn="just">
              <a:buNone/>
            </a:pPr>
            <a:endParaRPr lang="en-IN" sz="2800" dirty="0">
              <a:solidFill>
                <a:schemeClr val="tx1"/>
              </a:solidFill>
            </a:endParaRPr>
          </a:p>
          <a:p>
            <a:pPr marL="0" indent="0" algn="just">
              <a:buNone/>
            </a:pPr>
            <a:endParaRPr lang="en-IN" sz="2800" dirty="0">
              <a:solidFill>
                <a:schemeClr val="tx1"/>
              </a:solidFill>
            </a:endParaRPr>
          </a:p>
        </p:txBody>
      </p:sp>
    </p:spTree>
    <p:extLst>
      <p:ext uri="{BB962C8B-B14F-4D97-AF65-F5344CB8AC3E}">
        <p14:creationId xmlns:p14="http://schemas.microsoft.com/office/powerpoint/2010/main" val="392006819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3DE6E-1F46-416D-9178-3D37A2585DC1}"/>
              </a:ext>
            </a:extLst>
          </p:cNvPr>
          <p:cNvSpPr>
            <a:spLocks noGrp="1"/>
          </p:cNvSpPr>
          <p:nvPr>
            <p:ph type="title"/>
          </p:nvPr>
        </p:nvSpPr>
        <p:spPr/>
        <p:txBody>
          <a:bodyPr>
            <a:normAutofit/>
          </a:bodyPr>
          <a:lstStyle/>
          <a:p>
            <a:r>
              <a:rPr lang="en-IN" sz="6600" dirty="0">
                <a:solidFill>
                  <a:schemeClr val="accent3">
                    <a:lumMod val="50000"/>
                  </a:schemeClr>
                </a:solidFill>
              </a:rPr>
              <a:t>About the Project</a:t>
            </a:r>
          </a:p>
        </p:txBody>
      </p:sp>
      <p:sp>
        <p:nvSpPr>
          <p:cNvPr id="3" name="Content Placeholder 2">
            <a:extLst>
              <a:ext uri="{FF2B5EF4-FFF2-40B4-BE49-F238E27FC236}">
                <a16:creationId xmlns:a16="http://schemas.microsoft.com/office/drawing/2014/main" id="{0CC5F46D-0E0D-4A88-A0A3-CD1D7DFBD1A6}"/>
              </a:ext>
            </a:extLst>
          </p:cNvPr>
          <p:cNvSpPr>
            <a:spLocks noGrp="1"/>
          </p:cNvSpPr>
          <p:nvPr>
            <p:ph idx="1"/>
          </p:nvPr>
        </p:nvSpPr>
        <p:spPr/>
        <p:txBody>
          <a:bodyPr/>
          <a:lstStyle/>
          <a:p>
            <a:r>
              <a:rPr lang="en-IN" dirty="0">
                <a:solidFill>
                  <a:schemeClr val="accent2">
                    <a:lumMod val="50000"/>
                  </a:schemeClr>
                </a:solidFill>
              </a:rPr>
              <a:t>3.Section-3 : This section is about the hotel bookings, There are different suggestion of sites which offering booking hotel rooms at very attractive price.</a:t>
            </a:r>
          </a:p>
          <a:p>
            <a:r>
              <a:rPr lang="en-IN" dirty="0">
                <a:solidFill>
                  <a:schemeClr val="accent2">
                    <a:lumMod val="50000"/>
                  </a:schemeClr>
                </a:solidFill>
              </a:rPr>
              <a:t>4.Section-4 : This section is about vehicle. For example ,if u want a book a cab or u want u book a flight or bus ,there are suggestions for you.</a:t>
            </a:r>
          </a:p>
          <a:p>
            <a:r>
              <a:rPr lang="en-IN" dirty="0">
                <a:solidFill>
                  <a:schemeClr val="accent2">
                    <a:lumMod val="50000"/>
                  </a:schemeClr>
                </a:solidFill>
              </a:rPr>
              <a:t>5.Section-5 : This section is about contact, for example if anybody want to contact me, then there are various options like Instagram , </a:t>
            </a:r>
            <a:r>
              <a:rPr lang="en-IN" dirty="0" err="1">
                <a:solidFill>
                  <a:schemeClr val="accent2">
                    <a:lumMod val="50000"/>
                  </a:schemeClr>
                </a:solidFill>
              </a:rPr>
              <a:t>facebook</a:t>
            </a:r>
            <a:r>
              <a:rPr lang="en-IN" dirty="0">
                <a:solidFill>
                  <a:schemeClr val="accent2">
                    <a:lumMod val="50000"/>
                  </a:schemeClr>
                </a:solidFill>
              </a:rPr>
              <a:t> etc</a:t>
            </a:r>
          </a:p>
        </p:txBody>
      </p:sp>
    </p:spTree>
    <p:extLst>
      <p:ext uri="{BB962C8B-B14F-4D97-AF65-F5344CB8AC3E}">
        <p14:creationId xmlns:p14="http://schemas.microsoft.com/office/powerpoint/2010/main" val="1647479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653F6-6745-4AA4-802C-F87427D3F410}"/>
              </a:ext>
            </a:extLst>
          </p:cNvPr>
          <p:cNvSpPr>
            <a:spLocks noGrp="1"/>
          </p:cNvSpPr>
          <p:nvPr>
            <p:ph type="title"/>
          </p:nvPr>
        </p:nvSpPr>
        <p:spPr/>
        <p:txBody>
          <a:bodyPr>
            <a:noAutofit/>
          </a:bodyPr>
          <a:lstStyle/>
          <a:p>
            <a:r>
              <a:rPr lang="en-IN" sz="8000" dirty="0">
                <a:solidFill>
                  <a:schemeClr val="accent3">
                    <a:lumMod val="50000"/>
                  </a:schemeClr>
                </a:solidFill>
              </a:rPr>
              <a:t>About the Project</a:t>
            </a:r>
          </a:p>
        </p:txBody>
      </p:sp>
      <p:sp>
        <p:nvSpPr>
          <p:cNvPr id="3" name="Content Placeholder 2">
            <a:extLst>
              <a:ext uri="{FF2B5EF4-FFF2-40B4-BE49-F238E27FC236}">
                <a16:creationId xmlns:a16="http://schemas.microsoft.com/office/drawing/2014/main" id="{AE005151-D32F-4C35-9BF0-1F2FA5CF296C}"/>
              </a:ext>
            </a:extLst>
          </p:cNvPr>
          <p:cNvSpPr>
            <a:spLocks noGrp="1"/>
          </p:cNvSpPr>
          <p:nvPr>
            <p:ph idx="1"/>
          </p:nvPr>
        </p:nvSpPr>
        <p:spPr/>
        <p:txBody>
          <a:bodyPr>
            <a:normAutofit/>
          </a:bodyPr>
          <a:lstStyle/>
          <a:p>
            <a:pPr marL="0" indent="0">
              <a:buNone/>
            </a:pPr>
            <a:r>
              <a:rPr lang="en-IN" dirty="0">
                <a:solidFill>
                  <a:schemeClr val="accent2">
                    <a:lumMod val="50000"/>
                  </a:schemeClr>
                </a:solidFill>
              </a:rPr>
              <a:t>Navigation Bar: It is the most important part of the website, through this we can reach any section of the website and required links. We have also add smooth scrolling effect.  It comprises of</a:t>
            </a:r>
          </a:p>
          <a:p>
            <a:pPr marL="0" indent="0">
              <a:buNone/>
            </a:pPr>
            <a:r>
              <a:rPr lang="en-IN" dirty="0">
                <a:solidFill>
                  <a:schemeClr val="accent2">
                    <a:lumMod val="50000"/>
                  </a:schemeClr>
                </a:solidFill>
              </a:rPr>
              <a:t> 1.Home 2.Destination 3.Booking  4.Payment 5.About India 5.Contact</a:t>
            </a:r>
          </a:p>
          <a:p>
            <a:pPr>
              <a:buFont typeface="Wingdings" panose="05000000000000000000" pitchFamily="2" charset="2"/>
              <a:buChar char="§"/>
            </a:pPr>
            <a:r>
              <a:rPr lang="en-IN" dirty="0">
                <a:solidFill>
                  <a:schemeClr val="accent2">
                    <a:lumMod val="50000"/>
                  </a:schemeClr>
                </a:solidFill>
              </a:rPr>
              <a:t>  Booking option is further dived into Hotel Booking and Vehicle Booking</a:t>
            </a:r>
          </a:p>
          <a:p>
            <a:pPr>
              <a:buFont typeface="Wingdings" panose="05000000000000000000" pitchFamily="2" charset="2"/>
              <a:buChar char="§"/>
            </a:pPr>
            <a:r>
              <a:rPr lang="en-IN" dirty="0">
                <a:solidFill>
                  <a:schemeClr val="accent2">
                    <a:lumMod val="50000"/>
                  </a:schemeClr>
                </a:solidFill>
              </a:rPr>
              <a:t>  Payment option is further divided into Paytm, Google Pay, </a:t>
            </a:r>
            <a:r>
              <a:rPr lang="en-IN" dirty="0" err="1">
                <a:solidFill>
                  <a:schemeClr val="accent2">
                    <a:lumMod val="50000"/>
                  </a:schemeClr>
                </a:solidFill>
              </a:rPr>
              <a:t>Bhim</a:t>
            </a:r>
            <a:r>
              <a:rPr lang="en-IN" dirty="0">
                <a:solidFill>
                  <a:schemeClr val="accent2">
                    <a:lumMod val="50000"/>
                  </a:schemeClr>
                </a:solidFill>
              </a:rPr>
              <a:t> UPI,          Phone pe</a:t>
            </a:r>
          </a:p>
          <a:p>
            <a:pPr>
              <a:buFont typeface="Wingdings" panose="05000000000000000000" pitchFamily="2" charset="2"/>
              <a:buChar char="§"/>
            </a:pPr>
            <a:endParaRPr lang="en-IN" dirty="0">
              <a:solidFill>
                <a:schemeClr val="accent2">
                  <a:lumMod val="50000"/>
                </a:schemeClr>
              </a:solidFill>
            </a:endParaRPr>
          </a:p>
          <a:p>
            <a:endParaRPr lang="en-IN" dirty="0">
              <a:solidFill>
                <a:schemeClr val="accent2">
                  <a:lumMod val="50000"/>
                </a:schemeClr>
              </a:solidFill>
            </a:endParaRPr>
          </a:p>
          <a:p>
            <a:endParaRPr lang="en-IN" dirty="0"/>
          </a:p>
        </p:txBody>
      </p:sp>
    </p:spTree>
    <p:extLst>
      <p:ext uri="{BB962C8B-B14F-4D97-AF65-F5344CB8AC3E}">
        <p14:creationId xmlns:p14="http://schemas.microsoft.com/office/powerpoint/2010/main" val="362320443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12A10-480B-4D32-B3B2-7715C8E24E5D}"/>
              </a:ext>
            </a:extLst>
          </p:cNvPr>
          <p:cNvSpPr>
            <a:spLocks noGrp="1"/>
          </p:cNvSpPr>
          <p:nvPr>
            <p:ph type="title"/>
          </p:nvPr>
        </p:nvSpPr>
        <p:spPr/>
        <p:txBody>
          <a:bodyPr>
            <a:noAutofit/>
          </a:bodyPr>
          <a:lstStyle/>
          <a:p>
            <a:r>
              <a:rPr lang="en-IN" sz="8800" dirty="0">
                <a:solidFill>
                  <a:schemeClr val="accent3">
                    <a:lumMod val="50000"/>
                  </a:schemeClr>
                </a:solidFill>
              </a:rPr>
              <a:t>Advantages</a:t>
            </a:r>
          </a:p>
        </p:txBody>
      </p:sp>
      <p:sp>
        <p:nvSpPr>
          <p:cNvPr id="3" name="Content Placeholder 2">
            <a:extLst>
              <a:ext uri="{FF2B5EF4-FFF2-40B4-BE49-F238E27FC236}">
                <a16:creationId xmlns:a16="http://schemas.microsoft.com/office/drawing/2014/main" id="{93047980-E3C1-418B-A2A8-7EC5E2AA71B4}"/>
              </a:ext>
            </a:extLst>
          </p:cNvPr>
          <p:cNvSpPr>
            <a:spLocks noGrp="1"/>
          </p:cNvSpPr>
          <p:nvPr>
            <p:ph idx="1"/>
          </p:nvPr>
        </p:nvSpPr>
        <p:spPr/>
        <p:txBody>
          <a:bodyPr>
            <a:normAutofit lnSpcReduction="10000"/>
          </a:bodyPr>
          <a:lstStyle/>
          <a:p>
            <a:pPr algn="just">
              <a:buFont typeface="Wingdings" panose="05000000000000000000" pitchFamily="2" charset="2"/>
              <a:buChar char="§"/>
            </a:pPr>
            <a:r>
              <a:rPr lang="en-IN" sz="2800" b="1" dirty="0">
                <a:solidFill>
                  <a:schemeClr val="accent2">
                    <a:lumMod val="50000"/>
                  </a:schemeClr>
                </a:solidFill>
              </a:rPr>
              <a:t>User friendly Interface.</a:t>
            </a:r>
          </a:p>
          <a:p>
            <a:pPr algn="just">
              <a:buFont typeface="Wingdings" panose="05000000000000000000" pitchFamily="2" charset="2"/>
              <a:buChar char="§"/>
            </a:pPr>
            <a:r>
              <a:rPr lang="en-IN" sz="2800" b="1" dirty="0">
                <a:solidFill>
                  <a:schemeClr val="accent2">
                    <a:lumMod val="50000"/>
                  </a:schemeClr>
                </a:solidFill>
              </a:rPr>
              <a:t>From this website, you know most of the things about Indian culture, its history and festivals which help in while traveling India.</a:t>
            </a:r>
          </a:p>
          <a:p>
            <a:pPr algn="just">
              <a:buFont typeface="Wingdings" panose="05000000000000000000" pitchFamily="2" charset="2"/>
              <a:buChar char="§"/>
            </a:pPr>
            <a:r>
              <a:rPr lang="en-IN" sz="2800" b="1" dirty="0">
                <a:solidFill>
                  <a:schemeClr val="accent2">
                    <a:lumMod val="50000"/>
                  </a:schemeClr>
                </a:solidFill>
              </a:rPr>
              <a:t>You have come to know about best Indian Destinations ,and the sites which offer hotel rooms at attracting prices and vehicle suggestions also.</a:t>
            </a:r>
          </a:p>
          <a:p>
            <a:endParaRPr lang="en-IN" dirty="0"/>
          </a:p>
        </p:txBody>
      </p:sp>
    </p:spTree>
    <p:extLst>
      <p:ext uri="{BB962C8B-B14F-4D97-AF65-F5344CB8AC3E}">
        <p14:creationId xmlns:p14="http://schemas.microsoft.com/office/powerpoint/2010/main" val="268954867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2662-2A54-4A59-88B6-826ED30082B7}"/>
              </a:ext>
            </a:extLst>
          </p:cNvPr>
          <p:cNvSpPr>
            <a:spLocks noGrp="1"/>
          </p:cNvSpPr>
          <p:nvPr>
            <p:ph type="title"/>
          </p:nvPr>
        </p:nvSpPr>
        <p:spPr/>
        <p:txBody>
          <a:bodyPr>
            <a:normAutofit/>
          </a:bodyPr>
          <a:lstStyle/>
          <a:p>
            <a:r>
              <a:rPr lang="en-IN" sz="7200" dirty="0">
                <a:solidFill>
                  <a:schemeClr val="accent3">
                    <a:lumMod val="50000"/>
                  </a:schemeClr>
                </a:solidFill>
              </a:rPr>
              <a:t>Limitations</a:t>
            </a:r>
          </a:p>
        </p:txBody>
      </p:sp>
      <p:sp>
        <p:nvSpPr>
          <p:cNvPr id="3" name="Content Placeholder 2">
            <a:extLst>
              <a:ext uri="{FF2B5EF4-FFF2-40B4-BE49-F238E27FC236}">
                <a16:creationId xmlns:a16="http://schemas.microsoft.com/office/drawing/2014/main" id="{C28D847C-CC38-492F-A19F-5636AC82A0F4}"/>
              </a:ext>
            </a:extLst>
          </p:cNvPr>
          <p:cNvSpPr>
            <a:spLocks noGrp="1"/>
          </p:cNvSpPr>
          <p:nvPr>
            <p:ph idx="1"/>
          </p:nvPr>
        </p:nvSpPr>
        <p:spPr/>
        <p:txBody>
          <a:bodyPr>
            <a:normAutofit/>
          </a:bodyPr>
          <a:lstStyle/>
          <a:p>
            <a:pPr algn="l"/>
            <a:r>
              <a:rPr lang="en-US" b="0" i="0" u="none" strike="noStrike" baseline="0" dirty="0">
                <a:solidFill>
                  <a:schemeClr val="accent2">
                    <a:lumMod val="50000"/>
                  </a:schemeClr>
                </a:solidFill>
                <a:latin typeface="Symbol" panose="05050102010706020507" pitchFamily="18" charset="2"/>
              </a:rPr>
              <a:t> </a:t>
            </a:r>
            <a:r>
              <a:rPr lang="en-US" b="0" i="0" u="none" strike="noStrike" baseline="0" dirty="0">
                <a:solidFill>
                  <a:schemeClr val="accent2">
                    <a:lumMod val="50000"/>
                  </a:schemeClr>
                </a:solidFill>
                <a:latin typeface="Times New Roman" panose="02020603050405020304" pitchFamily="18" charset="0"/>
              </a:rPr>
              <a:t>This website is not </a:t>
            </a:r>
            <a:r>
              <a:rPr lang="en-US" b="0" i="0" u="none" strike="noStrike" baseline="0" dirty="0">
                <a:solidFill>
                  <a:schemeClr val="accent2">
                    <a:lumMod val="50000"/>
                  </a:schemeClr>
                </a:solidFill>
              </a:rPr>
              <a:t>at par with hefty computations of backend systems </a:t>
            </a:r>
            <a:endParaRPr lang="en-US" b="0" i="0" u="none" strike="noStrike" baseline="0" dirty="0">
              <a:solidFill>
                <a:schemeClr val="accent2">
                  <a:lumMod val="50000"/>
                </a:schemeClr>
              </a:solidFill>
              <a:latin typeface="Times New Roman" panose="02020603050405020304" pitchFamily="18" charset="0"/>
            </a:endParaRPr>
          </a:p>
          <a:p>
            <a:pPr algn="l"/>
            <a:r>
              <a:rPr lang="en-US" b="0" i="0" u="none" strike="noStrike" baseline="0" dirty="0">
                <a:solidFill>
                  <a:schemeClr val="accent2">
                    <a:lumMod val="50000"/>
                  </a:schemeClr>
                </a:solidFill>
                <a:latin typeface="Symbol" panose="05050102010706020507" pitchFamily="18" charset="2"/>
              </a:rPr>
              <a:t> </a:t>
            </a:r>
            <a:r>
              <a:rPr lang="en-US" b="0" i="0" u="none" strike="noStrike" baseline="0" dirty="0">
                <a:solidFill>
                  <a:schemeClr val="accent2">
                    <a:lumMod val="50000"/>
                  </a:schemeClr>
                </a:solidFill>
                <a:latin typeface="Times New Roman" panose="02020603050405020304" pitchFamily="18" charset="0"/>
              </a:rPr>
              <a:t>Since it is an online project, customers need internet connection</a:t>
            </a:r>
          </a:p>
          <a:p>
            <a:pPr algn="l"/>
            <a:r>
              <a:rPr lang="en-US" b="0" i="0" u="none" strike="noStrike" baseline="0" dirty="0">
                <a:solidFill>
                  <a:schemeClr val="accent2">
                    <a:lumMod val="50000"/>
                  </a:schemeClr>
                </a:solidFill>
                <a:latin typeface="Symbol" panose="05050102010706020507" pitchFamily="18" charset="2"/>
              </a:rPr>
              <a:t> </a:t>
            </a:r>
            <a:r>
              <a:rPr lang="en-US" b="0" i="0" u="none" strike="noStrike" baseline="0" dirty="0">
                <a:solidFill>
                  <a:schemeClr val="accent2">
                    <a:lumMod val="50000"/>
                  </a:schemeClr>
                </a:solidFill>
                <a:latin typeface="Times New Roman" panose="02020603050405020304" pitchFamily="18" charset="0"/>
              </a:rPr>
              <a:t>People who are not familiar with computers or using online websites </a:t>
            </a:r>
            <a:r>
              <a:rPr lang="en-IN" b="0" i="0" u="none" strike="noStrike" baseline="0" dirty="0">
                <a:solidFill>
                  <a:schemeClr val="accent2">
                    <a:lumMod val="50000"/>
                  </a:schemeClr>
                </a:solidFill>
                <a:latin typeface="Times New Roman" panose="02020603050405020304" pitchFamily="18" charset="0"/>
              </a:rPr>
              <a:t>can’t use this software</a:t>
            </a:r>
          </a:p>
          <a:p>
            <a:pPr algn="l"/>
            <a:r>
              <a:rPr lang="en-US" b="0" i="0" u="none" strike="noStrike" baseline="0" dirty="0">
                <a:solidFill>
                  <a:schemeClr val="accent2">
                    <a:lumMod val="50000"/>
                  </a:schemeClr>
                </a:solidFill>
                <a:latin typeface="Symbol" panose="05050102010706020507" pitchFamily="18" charset="2"/>
              </a:rPr>
              <a:t> </a:t>
            </a:r>
            <a:r>
              <a:rPr lang="en-US" b="0" i="0" u="none" strike="noStrike" baseline="0" dirty="0">
                <a:solidFill>
                  <a:schemeClr val="accent2">
                    <a:lumMod val="50000"/>
                  </a:schemeClr>
                </a:solidFill>
                <a:latin typeface="Times New Roman" panose="02020603050405020304" pitchFamily="18" charset="0"/>
              </a:rPr>
              <a:t>Heavy traffic leads to failure or long wait issues</a:t>
            </a:r>
            <a:endParaRPr lang="en-IN" dirty="0">
              <a:solidFill>
                <a:schemeClr val="accent2">
                  <a:lumMod val="50000"/>
                </a:schemeClr>
              </a:solidFill>
            </a:endParaRPr>
          </a:p>
        </p:txBody>
      </p:sp>
    </p:spTree>
    <p:extLst>
      <p:ext uri="{BB962C8B-B14F-4D97-AF65-F5344CB8AC3E}">
        <p14:creationId xmlns:p14="http://schemas.microsoft.com/office/powerpoint/2010/main" val="908719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3566E-C61C-4F5B-B4D6-5F9A3AB18A4C}"/>
              </a:ext>
            </a:extLst>
          </p:cNvPr>
          <p:cNvSpPr>
            <a:spLocks noGrp="1"/>
          </p:cNvSpPr>
          <p:nvPr>
            <p:ph type="ctrTitle"/>
          </p:nvPr>
        </p:nvSpPr>
        <p:spPr/>
        <p:txBody>
          <a:bodyPr/>
          <a:lstStyle/>
          <a:p>
            <a:r>
              <a:rPr lang="en-IN" sz="8000" dirty="0">
                <a:solidFill>
                  <a:schemeClr val="accent2">
                    <a:lumMod val="50000"/>
                  </a:schemeClr>
                </a:solidFill>
              </a:rPr>
              <a:t>Thank</a:t>
            </a:r>
          </a:p>
        </p:txBody>
      </p:sp>
      <p:sp>
        <p:nvSpPr>
          <p:cNvPr id="3" name="Subtitle 2">
            <a:extLst>
              <a:ext uri="{FF2B5EF4-FFF2-40B4-BE49-F238E27FC236}">
                <a16:creationId xmlns:a16="http://schemas.microsoft.com/office/drawing/2014/main" id="{163F8854-CE0F-48D2-BA3A-224C82E0293E}"/>
              </a:ext>
            </a:extLst>
          </p:cNvPr>
          <p:cNvSpPr>
            <a:spLocks noGrp="1"/>
          </p:cNvSpPr>
          <p:nvPr>
            <p:ph type="subTitle" idx="1"/>
          </p:nvPr>
        </p:nvSpPr>
        <p:spPr/>
        <p:txBody>
          <a:bodyPr>
            <a:normAutofit/>
          </a:bodyPr>
          <a:lstStyle/>
          <a:p>
            <a:r>
              <a:rPr lang="en-IN" sz="6600" dirty="0">
                <a:solidFill>
                  <a:schemeClr val="accent2">
                    <a:lumMod val="50000"/>
                  </a:schemeClr>
                </a:solidFill>
              </a:rPr>
              <a:t>You…</a:t>
            </a:r>
          </a:p>
        </p:txBody>
      </p:sp>
    </p:spTree>
    <p:extLst>
      <p:ext uri="{BB962C8B-B14F-4D97-AF65-F5344CB8AC3E}">
        <p14:creationId xmlns:p14="http://schemas.microsoft.com/office/powerpoint/2010/main" val="53458039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02E46-E4DA-4367-B4DE-B6D77636B624}"/>
              </a:ext>
            </a:extLst>
          </p:cNvPr>
          <p:cNvSpPr>
            <a:spLocks noGrp="1"/>
          </p:cNvSpPr>
          <p:nvPr>
            <p:ph type="title"/>
          </p:nvPr>
        </p:nvSpPr>
        <p:spPr/>
        <p:txBody>
          <a:bodyPr>
            <a:noAutofit/>
          </a:bodyPr>
          <a:lstStyle/>
          <a:p>
            <a:r>
              <a:rPr lang="en-IN" sz="8000" dirty="0">
                <a:solidFill>
                  <a:schemeClr val="accent3">
                    <a:lumMod val="50000"/>
                  </a:schemeClr>
                </a:solidFill>
              </a:rPr>
              <a:t>Objective</a:t>
            </a:r>
          </a:p>
        </p:txBody>
      </p:sp>
      <p:sp>
        <p:nvSpPr>
          <p:cNvPr id="3" name="Content Placeholder 2">
            <a:extLst>
              <a:ext uri="{FF2B5EF4-FFF2-40B4-BE49-F238E27FC236}">
                <a16:creationId xmlns:a16="http://schemas.microsoft.com/office/drawing/2014/main" id="{0C0C9406-40B7-424D-AB5E-D2153FF982E3}"/>
              </a:ext>
            </a:extLst>
          </p:cNvPr>
          <p:cNvSpPr>
            <a:spLocks noGrp="1"/>
          </p:cNvSpPr>
          <p:nvPr>
            <p:ph idx="1"/>
          </p:nvPr>
        </p:nvSpPr>
        <p:spPr/>
        <p:txBody>
          <a:bodyPr>
            <a:normAutofit/>
          </a:bodyPr>
          <a:lstStyle/>
          <a:p>
            <a:pPr marL="0" indent="0" algn="just">
              <a:buNone/>
            </a:pPr>
            <a:r>
              <a:rPr lang="en-IN" sz="3200" b="1" dirty="0">
                <a:solidFill>
                  <a:schemeClr val="accent2">
                    <a:lumMod val="50000"/>
                  </a:schemeClr>
                </a:solidFill>
              </a:rPr>
              <a:t>The objective is to develop a Front End Website about Indian tourism that briefly tells about main and important Indian destinations and give suggestions about hotel booking and vehicle booking sites and also include different payment features also.</a:t>
            </a:r>
          </a:p>
        </p:txBody>
      </p:sp>
    </p:spTree>
    <p:extLst>
      <p:ext uri="{BB962C8B-B14F-4D97-AF65-F5344CB8AC3E}">
        <p14:creationId xmlns:p14="http://schemas.microsoft.com/office/powerpoint/2010/main" val="1250140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C8AC-6673-4C55-B642-745B909523B2}"/>
              </a:ext>
            </a:extLst>
          </p:cNvPr>
          <p:cNvSpPr>
            <a:spLocks noGrp="1"/>
          </p:cNvSpPr>
          <p:nvPr>
            <p:ph type="title"/>
          </p:nvPr>
        </p:nvSpPr>
        <p:spPr/>
        <p:txBody>
          <a:bodyPr>
            <a:noAutofit/>
          </a:bodyPr>
          <a:lstStyle/>
          <a:p>
            <a:r>
              <a:rPr lang="en-IN" sz="8000" b="1" dirty="0">
                <a:solidFill>
                  <a:schemeClr val="accent3">
                    <a:lumMod val="50000"/>
                  </a:schemeClr>
                </a:solidFill>
              </a:rPr>
              <a:t>Introduction</a:t>
            </a:r>
            <a:endParaRPr lang="en-IN" sz="2400" b="1" dirty="0">
              <a:solidFill>
                <a:schemeClr val="accent5">
                  <a:lumMod val="50000"/>
                </a:schemeClr>
              </a:solidFill>
            </a:endParaRPr>
          </a:p>
        </p:txBody>
      </p:sp>
      <p:sp>
        <p:nvSpPr>
          <p:cNvPr id="3" name="Content Placeholder 2">
            <a:extLst>
              <a:ext uri="{FF2B5EF4-FFF2-40B4-BE49-F238E27FC236}">
                <a16:creationId xmlns:a16="http://schemas.microsoft.com/office/drawing/2014/main" id="{39967CD3-E015-4051-83EE-0A1BDAF43994}"/>
              </a:ext>
            </a:extLst>
          </p:cNvPr>
          <p:cNvSpPr>
            <a:spLocks noGrp="1"/>
          </p:cNvSpPr>
          <p:nvPr>
            <p:ph idx="1"/>
          </p:nvPr>
        </p:nvSpPr>
        <p:spPr/>
        <p:txBody>
          <a:bodyPr>
            <a:normAutofit/>
          </a:bodyPr>
          <a:lstStyle/>
          <a:p>
            <a:pPr marL="0" indent="0" algn="just">
              <a:buNone/>
            </a:pPr>
            <a:r>
              <a:rPr lang="en-US" sz="2000" b="1" i="0" dirty="0">
                <a:solidFill>
                  <a:schemeClr val="accent2">
                    <a:lumMod val="50000"/>
                  </a:schemeClr>
                </a:solidFill>
                <a:effectLst/>
              </a:rPr>
              <a:t>Tourism in India</a:t>
            </a:r>
            <a:r>
              <a:rPr lang="en-US" sz="2000" b="0" i="0" dirty="0">
                <a:solidFill>
                  <a:schemeClr val="accent2">
                    <a:lumMod val="50000"/>
                  </a:schemeClr>
                </a:solidFill>
                <a:effectLst/>
              </a:rPr>
              <a:t> is important for the country's economy and is growing rapidly. The </a:t>
            </a:r>
            <a:r>
              <a:rPr lang="en-US" sz="2000" b="0" i="0" strike="noStrike" dirty="0">
                <a:solidFill>
                  <a:schemeClr val="accent2">
                    <a:lumMod val="50000"/>
                  </a:schemeClr>
                </a:solidFill>
                <a:effectLst/>
                <a:hlinkClick r:id="rId2" tooltip="World Travel and Tourism Council">
                  <a:extLst>
                    <a:ext uri="{A12FA001-AC4F-418D-AE19-62706E023703}">
                      <ahyp:hlinkClr xmlns:ahyp="http://schemas.microsoft.com/office/drawing/2018/hyperlinkcolor" val="tx"/>
                    </a:ext>
                  </a:extLst>
                </a:hlinkClick>
              </a:rPr>
              <a:t>World Travel and Tourism Coun</a:t>
            </a:r>
            <a:r>
              <a:rPr lang="en-US" sz="2000" b="0" i="0" u="none" strike="noStrike" dirty="0">
                <a:solidFill>
                  <a:schemeClr val="accent2">
                    <a:lumMod val="50000"/>
                  </a:schemeClr>
                </a:solidFill>
                <a:effectLst/>
                <a:hlinkClick r:id="rId2" tooltip="World Travel and Tourism Council">
                  <a:extLst>
                    <a:ext uri="{A12FA001-AC4F-418D-AE19-62706E023703}">
                      <ahyp:hlinkClr xmlns:ahyp="http://schemas.microsoft.com/office/drawing/2018/hyperlinkcolor" val="tx"/>
                    </a:ext>
                  </a:extLst>
                </a:hlinkClick>
              </a:rPr>
              <a:t>cil</a:t>
            </a:r>
            <a:r>
              <a:rPr lang="en-US" sz="2000" b="0" i="0" dirty="0">
                <a:solidFill>
                  <a:schemeClr val="accent2">
                    <a:lumMod val="50000"/>
                  </a:schemeClr>
                </a:solidFill>
                <a:effectLst/>
              </a:rPr>
              <a:t> calculated that tourism generated ₹16.91 lakh crore (US$240 billion) or 9.2% of </a:t>
            </a:r>
            <a:r>
              <a:rPr lang="en-US" sz="2000" b="0" i="0" u="none" strike="noStrike" dirty="0">
                <a:solidFill>
                  <a:schemeClr val="accent2">
                    <a:lumMod val="50000"/>
                  </a:schemeClr>
                </a:solidFill>
                <a:effectLst/>
                <a:hlinkClick r:id="rId3" tooltip="India">
                  <a:extLst>
                    <a:ext uri="{A12FA001-AC4F-418D-AE19-62706E023703}">
                      <ahyp:hlinkClr xmlns:ahyp="http://schemas.microsoft.com/office/drawing/2018/hyperlinkcolor" val="tx"/>
                    </a:ext>
                  </a:extLst>
                </a:hlinkClick>
              </a:rPr>
              <a:t>India</a:t>
            </a:r>
            <a:r>
              <a:rPr lang="en-US" sz="2000" b="0" i="0" dirty="0">
                <a:solidFill>
                  <a:schemeClr val="accent2">
                    <a:lumMod val="50000"/>
                  </a:schemeClr>
                </a:solidFill>
                <a:effectLst/>
              </a:rPr>
              <a:t>'s GDP in 2018 and supported 42.673 million jobs, 8.1% of its total employment. The sector is predicted to grow at an annual rate of 6.9% to ₹32.05 lakh crore (US$450 billion) by 2028 (9.9% of GDP).</a:t>
            </a:r>
          </a:p>
          <a:p>
            <a:pPr marL="0" indent="0" algn="just">
              <a:buNone/>
            </a:pPr>
            <a:r>
              <a:rPr lang="en-US" sz="2000" dirty="0">
                <a:solidFill>
                  <a:schemeClr val="accent2">
                    <a:lumMod val="50000"/>
                  </a:schemeClr>
                </a:solidFill>
              </a:rPr>
              <a:t>So in this project, I have made a Front-end website that will tells about the important destinations in India,  and also give suggestions about the sites that book hotels, so you can pick best deals. It also give suggestion about the sites about transport, for ex. If you want to go by road so u can book ola cab or Uber cab. It has various payment methods like Google pay, </a:t>
            </a:r>
            <a:r>
              <a:rPr lang="en-US" sz="2000" dirty="0" err="1">
                <a:solidFill>
                  <a:schemeClr val="accent2">
                    <a:lumMod val="50000"/>
                  </a:schemeClr>
                </a:solidFill>
              </a:rPr>
              <a:t>Paytm,phonepe</a:t>
            </a:r>
            <a:r>
              <a:rPr lang="en-US" sz="2000" dirty="0">
                <a:solidFill>
                  <a:schemeClr val="accent2">
                    <a:lumMod val="50000"/>
                  </a:schemeClr>
                </a:solidFill>
              </a:rPr>
              <a:t>.</a:t>
            </a:r>
            <a:endParaRPr lang="en-IN" sz="2000" b="1" dirty="0">
              <a:solidFill>
                <a:schemeClr val="accent2">
                  <a:lumMod val="50000"/>
                </a:schemeClr>
              </a:solidFill>
            </a:endParaRPr>
          </a:p>
        </p:txBody>
      </p:sp>
    </p:spTree>
    <p:extLst>
      <p:ext uri="{BB962C8B-B14F-4D97-AF65-F5344CB8AC3E}">
        <p14:creationId xmlns:p14="http://schemas.microsoft.com/office/powerpoint/2010/main" val="224647944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79EA5-B11C-4512-AE8B-277EC4C41476}"/>
              </a:ext>
            </a:extLst>
          </p:cNvPr>
          <p:cNvSpPr>
            <a:spLocks noGrp="1"/>
          </p:cNvSpPr>
          <p:nvPr>
            <p:ph type="title"/>
          </p:nvPr>
        </p:nvSpPr>
        <p:spPr/>
        <p:txBody>
          <a:bodyPr/>
          <a:lstStyle/>
          <a:p>
            <a:r>
              <a:rPr lang="en-IN" b="1" dirty="0">
                <a:solidFill>
                  <a:schemeClr val="accent3">
                    <a:lumMod val="50000"/>
                  </a:schemeClr>
                </a:solidFill>
              </a:rPr>
              <a:t>Software and Hardware Requirements</a:t>
            </a:r>
          </a:p>
        </p:txBody>
      </p:sp>
      <p:sp>
        <p:nvSpPr>
          <p:cNvPr id="3" name="Content Placeholder 2">
            <a:extLst>
              <a:ext uri="{FF2B5EF4-FFF2-40B4-BE49-F238E27FC236}">
                <a16:creationId xmlns:a16="http://schemas.microsoft.com/office/drawing/2014/main" id="{26DEAEC9-9C45-4FB8-856C-4D799E07D681}"/>
              </a:ext>
            </a:extLst>
          </p:cNvPr>
          <p:cNvSpPr>
            <a:spLocks noGrp="1"/>
          </p:cNvSpPr>
          <p:nvPr>
            <p:ph idx="1"/>
          </p:nvPr>
        </p:nvSpPr>
        <p:spPr/>
        <p:txBody>
          <a:bodyPr/>
          <a:lstStyle/>
          <a:p>
            <a:pPr marL="0" indent="0">
              <a:buNone/>
            </a:pPr>
            <a:r>
              <a:rPr lang="en-IN" b="1" dirty="0">
                <a:solidFill>
                  <a:schemeClr val="accent2">
                    <a:lumMod val="50000"/>
                  </a:schemeClr>
                </a:solidFill>
              </a:rPr>
              <a:t>Hardware : PC or Laptop containing (i3 processor or above), RAM 4GB or more and Hard Disk 500GB or above)</a:t>
            </a:r>
          </a:p>
          <a:p>
            <a:pPr marL="0" indent="0">
              <a:buNone/>
            </a:pPr>
            <a:r>
              <a:rPr lang="en-IN" b="1" dirty="0">
                <a:solidFill>
                  <a:schemeClr val="accent2">
                    <a:lumMod val="50000"/>
                  </a:schemeClr>
                </a:solidFill>
              </a:rPr>
              <a:t>Software: Window 7/8/10</a:t>
            </a:r>
          </a:p>
          <a:p>
            <a:pPr marL="0" indent="0">
              <a:buNone/>
            </a:pPr>
            <a:r>
              <a:rPr lang="en-IN" b="1" dirty="0">
                <a:solidFill>
                  <a:schemeClr val="accent2">
                    <a:lumMod val="50000"/>
                  </a:schemeClr>
                </a:solidFill>
              </a:rPr>
              <a:t>                VS code</a:t>
            </a:r>
          </a:p>
          <a:p>
            <a:pPr marL="0" indent="0">
              <a:buNone/>
            </a:pPr>
            <a:r>
              <a:rPr lang="en-IN" b="1" dirty="0">
                <a:solidFill>
                  <a:schemeClr val="accent2">
                    <a:lumMod val="50000"/>
                  </a:schemeClr>
                </a:solidFill>
              </a:rPr>
              <a:t>                </a:t>
            </a:r>
            <a:r>
              <a:rPr lang="en-IN" b="1" dirty="0" err="1">
                <a:solidFill>
                  <a:schemeClr val="accent2">
                    <a:lumMod val="50000"/>
                  </a:schemeClr>
                </a:solidFill>
              </a:rPr>
              <a:t>Github</a:t>
            </a:r>
            <a:endParaRPr lang="en-IN" b="1" dirty="0">
              <a:solidFill>
                <a:schemeClr val="accent2">
                  <a:lumMod val="50000"/>
                </a:schemeClr>
              </a:solidFill>
            </a:endParaRPr>
          </a:p>
          <a:p>
            <a:pPr marL="0" indent="0">
              <a:buNone/>
            </a:pPr>
            <a:r>
              <a:rPr lang="en-IN" b="1" dirty="0">
                <a:solidFill>
                  <a:schemeClr val="accent2">
                    <a:lumMod val="50000"/>
                  </a:schemeClr>
                </a:solidFill>
              </a:rPr>
              <a:t>                Google chrome</a:t>
            </a:r>
          </a:p>
        </p:txBody>
      </p:sp>
    </p:spTree>
    <p:extLst>
      <p:ext uri="{BB962C8B-B14F-4D97-AF65-F5344CB8AC3E}">
        <p14:creationId xmlns:p14="http://schemas.microsoft.com/office/powerpoint/2010/main" val="1023763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6802D-8F86-49DF-969B-E912A80689D5}"/>
              </a:ext>
            </a:extLst>
          </p:cNvPr>
          <p:cNvSpPr>
            <a:spLocks noGrp="1"/>
          </p:cNvSpPr>
          <p:nvPr>
            <p:ph type="title"/>
          </p:nvPr>
        </p:nvSpPr>
        <p:spPr/>
        <p:txBody>
          <a:bodyPr>
            <a:noAutofit/>
          </a:bodyPr>
          <a:lstStyle/>
          <a:p>
            <a:r>
              <a:rPr lang="en-US" sz="7200" dirty="0">
                <a:solidFill>
                  <a:schemeClr val="accent3">
                    <a:lumMod val="50000"/>
                  </a:schemeClr>
                </a:solidFill>
              </a:rPr>
              <a:t>T</a:t>
            </a:r>
            <a:r>
              <a:rPr lang="en-IN" sz="7200" dirty="0">
                <a:solidFill>
                  <a:schemeClr val="accent3">
                    <a:lumMod val="50000"/>
                  </a:schemeClr>
                </a:solidFill>
              </a:rPr>
              <a:t>echnology Used</a:t>
            </a:r>
          </a:p>
        </p:txBody>
      </p:sp>
      <p:sp>
        <p:nvSpPr>
          <p:cNvPr id="3" name="Content Placeholder 2">
            <a:extLst>
              <a:ext uri="{FF2B5EF4-FFF2-40B4-BE49-F238E27FC236}">
                <a16:creationId xmlns:a16="http://schemas.microsoft.com/office/drawing/2014/main" id="{7DDF833F-6374-4A2B-8BD9-1856E422FE60}"/>
              </a:ext>
            </a:extLst>
          </p:cNvPr>
          <p:cNvSpPr>
            <a:spLocks noGrp="1"/>
          </p:cNvSpPr>
          <p:nvPr>
            <p:ph idx="1"/>
          </p:nvPr>
        </p:nvSpPr>
        <p:spPr/>
        <p:txBody>
          <a:bodyPr>
            <a:normAutofit/>
          </a:bodyPr>
          <a:lstStyle/>
          <a:p>
            <a:pPr algn="just">
              <a:buFont typeface="Arial" panose="020B0604020202020204" pitchFamily="34" charset="0"/>
              <a:buChar char="•"/>
            </a:pPr>
            <a:r>
              <a:rPr lang="en-IN" sz="3200" dirty="0">
                <a:solidFill>
                  <a:schemeClr val="accent2">
                    <a:lumMod val="50000"/>
                  </a:schemeClr>
                </a:solidFill>
              </a:rPr>
              <a:t>HTML : </a:t>
            </a:r>
            <a:r>
              <a:rPr lang="en-US" sz="2600" b="0" i="0" u="none" strike="noStrike" baseline="0" dirty="0">
                <a:solidFill>
                  <a:schemeClr val="accent2">
                    <a:lumMod val="50000"/>
                  </a:schemeClr>
                </a:solidFill>
                <a:latin typeface="Times New Roman" panose="02020603050405020304" pitchFamily="18" charset="0"/>
              </a:rPr>
              <a:t>Page layout will be designed in HTML.</a:t>
            </a:r>
            <a:endParaRPr lang="en-IN" sz="2600" dirty="0">
              <a:solidFill>
                <a:schemeClr val="accent2">
                  <a:lumMod val="50000"/>
                </a:schemeClr>
              </a:solidFill>
            </a:endParaRPr>
          </a:p>
          <a:p>
            <a:pPr algn="just">
              <a:buFont typeface="Arial" panose="020B0604020202020204" pitchFamily="34" charset="0"/>
              <a:buChar char="•"/>
            </a:pPr>
            <a:r>
              <a:rPr lang="en-IN" sz="3200" dirty="0">
                <a:solidFill>
                  <a:schemeClr val="accent2">
                    <a:lumMod val="50000"/>
                  </a:schemeClr>
                </a:solidFill>
              </a:rPr>
              <a:t>CSS :</a:t>
            </a:r>
            <a:r>
              <a:rPr lang="en-US" sz="2600" b="0" i="0" u="none" strike="noStrike" baseline="0" dirty="0">
                <a:solidFill>
                  <a:schemeClr val="accent2">
                    <a:lumMod val="50000"/>
                  </a:schemeClr>
                </a:solidFill>
                <a:latin typeface="Times New Roman" panose="02020603050405020304" pitchFamily="18" charset="0"/>
              </a:rPr>
              <a:t>It is use for designing.</a:t>
            </a:r>
            <a:endParaRPr lang="en-IN" sz="2600" dirty="0">
              <a:solidFill>
                <a:schemeClr val="accent2">
                  <a:lumMod val="50000"/>
                </a:schemeClr>
              </a:solidFill>
            </a:endParaRPr>
          </a:p>
          <a:p>
            <a:pPr algn="l"/>
            <a:r>
              <a:rPr lang="en-IN" sz="3200" dirty="0">
                <a:solidFill>
                  <a:schemeClr val="accent2">
                    <a:lumMod val="50000"/>
                  </a:schemeClr>
                </a:solidFill>
              </a:rPr>
              <a:t>BOOTSTRAP : </a:t>
            </a:r>
            <a:r>
              <a:rPr lang="en-US" sz="2600" b="0" i="0" u="none" strike="noStrike" baseline="0" dirty="0">
                <a:solidFill>
                  <a:schemeClr val="accent2">
                    <a:lumMod val="50000"/>
                  </a:schemeClr>
                </a:solidFill>
                <a:latin typeface="Times New Roman" panose="02020603050405020304" pitchFamily="18" charset="0"/>
              </a:rPr>
              <a:t>It is the most popular HTML, CSS, and JavaScript framework for developing responsive, mobile-first websites.</a:t>
            </a:r>
            <a:endParaRPr lang="en-IN" sz="2800" dirty="0">
              <a:solidFill>
                <a:schemeClr val="accent2">
                  <a:lumMod val="50000"/>
                </a:schemeClr>
              </a:solidFill>
            </a:endParaRPr>
          </a:p>
          <a:p>
            <a:pPr marL="0" indent="0">
              <a:buNone/>
            </a:pPr>
            <a:r>
              <a:rPr lang="en-IN" dirty="0"/>
              <a:t> </a:t>
            </a:r>
          </a:p>
          <a:p>
            <a:endParaRPr lang="en-IN" dirty="0"/>
          </a:p>
        </p:txBody>
      </p:sp>
    </p:spTree>
    <p:extLst>
      <p:ext uri="{BB962C8B-B14F-4D97-AF65-F5344CB8AC3E}">
        <p14:creationId xmlns:p14="http://schemas.microsoft.com/office/powerpoint/2010/main" val="184742620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C94622-DB72-4185-AD3E-A38BFB621B46}"/>
              </a:ext>
            </a:extLst>
          </p:cNvPr>
          <p:cNvSpPr>
            <a:spLocks noGrp="1"/>
          </p:cNvSpPr>
          <p:nvPr>
            <p:ph type="ctrTitle"/>
          </p:nvPr>
        </p:nvSpPr>
        <p:spPr/>
        <p:txBody>
          <a:bodyPr/>
          <a:lstStyle/>
          <a:p>
            <a:r>
              <a:rPr lang="en-IN" sz="6600" dirty="0">
                <a:solidFill>
                  <a:schemeClr val="accent3">
                    <a:lumMod val="50000"/>
                  </a:schemeClr>
                </a:solidFill>
              </a:rPr>
              <a:t>SCREENSHOTS</a:t>
            </a:r>
          </a:p>
        </p:txBody>
      </p:sp>
      <p:sp>
        <p:nvSpPr>
          <p:cNvPr id="5" name="Subtitle 4">
            <a:extLst>
              <a:ext uri="{FF2B5EF4-FFF2-40B4-BE49-F238E27FC236}">
                <a16:creationId xmlns:a16="http://schemas.microsoft.com/office/drawing/2014/main" id="{AB129667-E616-4018-BE4C-371C3EC6073C}"/>
              </a:ext>
            </a:extLst>
          </p:cNvPr>
          <p:cNvSpPr>
            <a:spLocks noGrp="1"/>
          </p:cNvSpPr>
          <p:nvPr>
            <p:ph type="subTitle" idx="1"/>
          </p:nvPr>
        </p:nvSpPr>
        <p:spPr/>
        <p:txBody>
          <a:bodyPr/>
          <a:lstStyle/>
          <a:p>
            <a:r>
              <a:rPr lang="en-IN" dirty="0">
                <a:solidFill>
                  <a:schemeClr val="accent2">
                    <a:lumMod val="50000"/>
                  </a:schemeClr>
                </a:solidFill>
              </a:rPr>
              <a:t>FROM THE WEBSITES</a:t>
            </a:r>
          </a:p>
        </p:txBody>
      </p:sp>
    </p:spTree>
    <p:extLst>
      <p:ext uri="{BB962C8B-B14F-4D97-AF65-F5344CB8AC3E}">
        <p14:creationId xmlns:p14="http://schemas.microsoft.com/office/powerpoint/2010/main" val="3437927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27F9CF-F78D-4BA3-A62A-27C153867BE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286115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D16EF3-5B14-4FFB-96C2-97F43B25A6C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89221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18025C-4422-4428-91D0-44015E47782F}"/>
              </a:ext>
            </a:extLst>
          </p:cNvPr>
          <p:cNvPicPr>
            <a:picLocks noChangeAspect="1"/>
          </p:cNvPicPr>
          <p:nvPr/>
        </p:nvPicPr>
        <p:blipFill>
          <a:blip r:embed="rId2"/>
          <a:stretch>
            <a:fillRect/>
          </a:stretch>
        </p:blipFill>
        <p:spPr>
          <a:xfrm>
            <a:off x="4340200" y="834927"/>
            <a:ext cx="3511600" cy="5188146"/>
          </a:xfrm>
          <a:prstGeom prst="rect">
            <a:avLst/>
          </a:prstGeom>
        </p:spPr>
      </p:pic>
    </p:spTree>
    <p:extLst>
      <p:ext uri="{BB962C8B-B14F-4D97-AF65-F5344CB8AC3E}">
        <p14:creationId xmlns:p14="http://schemas.microsoft.com/office/powerpoint/2010/main" val="145082603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TM03457485[[fn=Mesh]]</Template>
  <TotalTime>3581</TotalTime>
  <Words>681</Words>
  <Application>Microsoft Office PowerPoint</Application>
  <PresentationFormat>Widescreen</PresentationFormat>
  <Paragraphs>49</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Garamond</vt:lpstr>
      <vt:lpstr>Symbol</vt:lpstr>
      <vt:lpstr>Times New Roman</vt:lpstr>
      <vt:lpstr>Wingdings</vt:lpstr>
      <vt:lpstr>Organic</vt:lpstr>
      <vt:lpstr>Indian Travelling Guide</vt:lpstr>
      <vt:lpstr>Objective</vt:lpstr>
      <vt:lpstr>Introduction</vt:lpstr>
      <vt:lpstr>Software and Hardware Requirements</vt:lpstr>
      <vt:lpstr>Technology Used</vt:lpstr>
      <vt:lpstr>SCREENSHOTS</vt:lpstr>
      <vt:lpstr>PowerPoint Presentation</vt:lpstr>
      <vt:lpstr>PowerPoint Presentation</vt:lpstr>
      <vt:lpstr>PowerPoint Presentation</vt:lpstr>
      <vt:lpstr>About the Project</vt:lpstr>
      <vt:lpstr>About the Project</vt:lpstr>
      <vt:lpstr>About the Project</vt:lpstr>
      <vt:lpstr>Advantages</vt:lpstr>
      <vt:lpstr>Limitations</vt:lpstr>
      <vt:lpstr>Thank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Machine Grading…</dc:title>
  <dc:creator>HP</dc:creator>
  <cp:lastModifiedBy>HP</cp:lastModifiedBy>
  <cp:revision>57</cp:revision>
  <dcterms:created xsi:type="dcterms:W3CDTF">2020-07-22T07:53:21Z</dcterms:created>
  <dcterms:modified xsi:type="dcterms:W3CDTF">2020-09-04T18:37:40Z</dcterms:modified>
</cp:coreProperties>
</file>